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16D8-DA3F-4A37-87C4-01267B4129AF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B25-FE4D-46F1-BACA-FD9C4FD1560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16D8-DA3F-4A37-87C4-01267B4129AF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B25-FE4D-46F1-BACA-FD9C4FD1560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16D8-DA3F-4A37-87C4-01267B4129AF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B25-FE4D-46F1-BACA-FD9C4FD1560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16D8-DA3F-4A37-87C4-01267B4129AF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B25-FE4D-46F1-BACA-FD9C4FD1560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16D8-DA3F-4A37-87C4-01267B4129AF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B25-FE4D-46F1-BACA-FD9C4FD1560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16D8-DA3F-4A37-87C4-01267B4129AF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B25-FE4D-46F1-BACA-FD9C4FD1560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16D8-DA3F-4A37-87C4-01267B4129AF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B25-FE4D-46F1-BACA-FD9C4FD1560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16D8-DA3F-4A37-87C4-01267B4129AF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B25-FE4D-46F1-BACA-FD9C4FD1560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16D8-DA3F-4A37-87C4-01267B4129AF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B25-FE4D-46F1-BACA-FD9C4FD1560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16D8-DA3F-4A37-87C4-01267B4129AF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B25-FE4D-46F1-BACA-FD9C4FD1560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16D8-DA3F-4A37-87C4-01267B4129AF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4B25-FE4D-46F1-BACA-FD9C4FD1560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16D8-DA3F-4A37-87C4-01267B4129AF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4B25-FE4D-46F1-BACA-FD9C4FD15608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3"/>
          <p:cNvSpPr txBox="1">
            <a:spLocks noChangeArrowheads="1"/>
          </p:cNvSpPr>
          <p:nvPr/>
        </p:nvSpPr>
        <p:spPr bwMode="auto">
          <a:xfrm>
            <a:off x="506413" y="485775"/>
            <a:ext cx="55975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4000" dirty="0">
                <a:solidFill>
                  <a:srgbClr val="00020F"/>
                </a:solidFill>
                <a:latin typeface="+mn-lt"/>
              </a:rPr>
              <a:t>01. NECESIDADES DE </a:t>
            </a:r>
          </a:p>
          <a:p>
            <a:pPr>
              <a:lnSpc>
                <a:spcPct val="80000"/>
              </a:lnSpc>
              <a:defRPr/>
            </a:pPr>
            <a:r>
              <a:rPr lang="en-US" sz="4000" b="1" dirty="0">
                <a:solidFill>
                  <a:srgbClr val="00020F"/>
                </a:solidFill>
                <a:latin typeface="+mn-lt"/>
              </a:rPr>
              <a:t>LAS AGENCIAS NAVIERAS</a:t>
            </a:r>
          </a:p>
        </p:txBody>
      </p:sp>
      <p:pic>
        <p:nvPicPr>
          <p:cNvPr id="614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0"/>
            <a:ext cx="304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2220913"/>
            <a:ext cx="765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4029075"/>
            <a:ext cx="7651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1171575" y="2170113"/>
            <a:ext cx="322738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b="1">
                <a:solidFill>
                  <a:srgbClr val="3E3F3E"/>
                </a:solidFill>
                <a:latin typeface="DINPro-Bold" charset="0"/>
              </a:rPr>
              <a:t>Solución integral </a:t>
            </a:r>
            <a:r>
              <a:rPr lang="es-CO">
                <a:solidFill>
                  <a:srgbClr val="3E3F3E"/>
                </a:solidFill>
                <a:latin typeface="DINPro-Light" charset="0"/>
              </a:rPr>
              <a:t>para todos los procesos relacionados con el Agenciamiento Marítimo.</a:t>
            </a:r>
          </a:p>
        </p:txBody>
      </p:sp>
      <p:pic>
        <p:nvPicPr>
          <p:cNvPr id="6151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2220913"/>
            <a:ext cx="765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4029075"/>
            <a:ext cx="7651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1171575" y="3954463"/>
            <a:ext cx="322738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b="1">
                <a:solidFill>
                  <a:srgbClr val="3E3F3E"/>
                </a:solidFill>
                <a:latin typeface="DINPro-Bold" charset="0"/>
              </a:rPr>
              <a:t>Solución compatible </a:t>
            </a:r>
            <a:r>
              <a:rPr lang="es-CO">
                <a:solidFill>
                  <a:srgbClr val="3E3F3E"/>
                </a:solidFill>
                <a:latin typeface="DINPro-Bold" charset="0"/>
              </a:rPr>
              <a:t>con </a:t>
            </a:r>
            <a:r>
              <a:rPr lang="es-CO">
                <a:solidFill>
                  <a:srgbClr val="3E3F3E"/>
                </a:solidFill>
                <a:latin typeface="DINPro-Light" charset="0"/>
              </a:rPr>
              <a:t>todas las plataformas ERP SAP- ORACLE- Propietaria y documentales.</a:t>
            </a:r>
          </a:p>
        </p:txBody>
      </p:sp>
      <p:sp>
        <p:nvSpPr>
          <p:cNvPr id="6154" name="Rectangle 16"/>
          <p:cNvSpPr>
            <a:spLocks noChangeArrowheads="1"/>
          </p:cNvSpPr>
          <p:nvPr/>
        </p:nvSpPr>
        <p:spPr bwMode="auto">
          <a:xfrm>
            <a:off x="5754688" y="2170113"/>
            <a:ext cx="3228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b="1">
                <a:solidFill>
                  <a:srgbClr val="3E3F3E"/>
                </a:solidFill>
                <a:latin typeface="DINPro-Bold" charset="0"/>
              </a:rPr>
              <a:t>Incremento en productividad de hasta 60% </a:t>
            </a:r>
            <a:r>
              <a:rPr lang="es-CO">
                <a:solidFill>
                  <a:srgbClr val="3E3F3E"/>
                </a:solidFill>
                <a:latin typeface="DINPro-Light" charset="0"/>
              </a:rPr>
              <a:t>en procesos de agenciamiento marítimo existentes. </a:t>
            </a:r>
          </a:p>
        </p:txBody>
      </p:sp>
      <p:sp>
        <p:nvSpPr>
          <p:cNvPr id="6155" name="Rectangle 17"/>
          <p:cNvSpPr>
            <a:spLocks noChangeArrowheads="1"/>
          </p:cNvSpPr>
          <p:nvPr/>
        </p:nvSpPr>
        <p:spPr bwMode="auto">
          <a:xfrm>
            <a:off x="5754688" y="3954463"/>
            <a:ext cx="32289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b="1">
                <a:solidFill>
                  <a:srgbClr val="3E3F3E"/>
                </a:solidFill>
                <a:latin typeface="DINPro-Bold" charset="0"/>
              </a:rPr>
              <a:t>Rapidez </a:t>
            </a:r>
            <a:r>
              <a:rPr lang="es-CO">
                <a:solidFill>
                  <a:srgbClr val="3E3F3E"/>
                </a:solidFill>
                <a:latin typeface="DINPro-Light" charset="0"/>
              </a:rPr>
              <a:t>en la implementación.</a:t>
            </a:r>
          </a:p>
        </p:txBody>
      </p:sp>
      <p:pic>
        <p:nvPicPr>
          <p:cNvPr id="6156" name="Picture 10" descr="C:\Users\MauricioP\Desktop\PPT NAVESOFT\EDITABLES\FONDO-33 editada.jpg"/>
          <p:cNvPicPr>
            <a:picLocks noChangeAspect="1" noChangeArrowheads="1"/>
          </p:cNvPicPr>
          <p:nvPr/>
        </p:nvPicPr>
        <p:blipFill>
          <a:blip r:embed="rId4" cstate="print"/>
          <a:srcRect t="82605"/>
          <a:stretch>
            <a:fillRect/>
          </a:stretch>
        </p:blipFill>
        <p:spPr bwMode="auto">
          <a:xfrm>
            <a:off x="0" y="5629275"/>
            <a:ext cx="9144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13"/>
          <p:cNvSpPr txBox="1">
            <a:spLocks noChangeArrowheads="1"/>
          </p:cNvSpPr>
          <p:nvPr/>
        </p:nvSpPr>
        <p:spPr bwMode="auto">
          <a:xfrm>
            <a:off x="506413" y="485775"/>
            <a:ext cx="6413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4000" dirty="0">
                <a:solidFill>
                  <a:srgbClr val="00020F"/>
                </a:solidFill>
                <a:latin typeface="+mn-lt"/>
              </a:rPr>
              <a:t>02. SOLUCION DE NAVESOFT: </a:t>
            </a:r>
          </a:p>
          <a:p>
            <a:pPr>
              <a:lnSpc>
                <a:spcPct val="80000"/>
              </a:lnSpc>
              <a:defRPr/>
            </a:pPr>
            <a:r>
              <a:rPr lang="en-US" sz="4000" b="1" dirty="0">
                <a:solidFill>
                  <a:srgbClr val="00020F"/>
                </a:solidFill>
                <a:latin typeface="+mn-lt"/>
              </a:rPr>
              <a:t>SIAN</a:t>
            </a:r>
          </a:p>
        </p:txBody>
      </p:sp>
      <p:pic>
        <p:nvPicPr>
          <p:cNvPr id="7171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0"/>
            <a:ext cx="304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1789113"/>
            <a:ext cx="8715375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06413" y="1974850"/>
            <a:ext cx="2033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9ACF"/>
                </a:solidFill>
                <a:latin typeface="DINPro-Bold" charset="0"/>
              </a:rPr>
              <a:t>MODULO</a:t>
            </a:r>
          </a:p>
          <a:p>
            <a:pPr algn="ctr"/>
            <a:r>
              <a:rPr lang="en-US" b="1">
                <a:solidFill>
                  <a:srgbClr val="009ACF"/>
                </a:solidFill>
                <a:latin typeface="DINPro-Bold" charset="0"/>
              </a:rPr>
              <a:t>IMPORTACIÓN</a:t>
            </a:r>
          </a:p>
        </p:txBody>
      </p:sp>
      <p:sp>
        <p:nvSpPr>
          <p:cNvPr id="7174" name="Rectangle 18"/>
          <p:cNvSpPr>
            <a:spLocks noChangeArrowheads="1"/>
          </p:cNvSpPr>
          <p:nvPr/>
        </p:nvSpPr>
        <p:spPr bwMode="auto">
          <a:xfrm>
            <a:off x="3495675" y="1974850"/>
            <a:ext cx="2033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9ACF"/>
                </a:solidFill>
                <a:latin typeface="DINPro-Bold" charset="0"/>
              </a:rPr>
              <a:t>MODULO</a:t>
            </a:r>
          </a:p>
          <a:p>
            <a:pPr algn="ctr"/>
            <a:r>
              <a:rPr lang="en-US" b="1">
                <a:solidFill>
                  <a:srgbClr val="009ACF"/>
                </a:solidFill>
                <a:latin typeface="DINPro-Bold" charset="0"/>
              </a:rPr>
              <a:t>EXPORTACIÓN</a:t>
            </a:r>
          </a:p>
        </p:txBody>
      </p:sp>
      <p:sp>
        <p:nvSpPr>
          <p:cNvPr id="7175" name="Rectangle 19"/>
          <p:cNvSpPr>
            <a:spLocks noChangeArrowheads="1"/>
          </p:cNvSpPr>
          <p:nvPr/>
        </p:nvSpPr>
        <p:spPr bwMode="auto">
          <a:xfrm>
            <a:off x="6515100" y="1851025"/>
            <a:ext cx="2035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9ACF"/>
                </a:solidFill>
                <a:latin typeface="DINPro-Bold" charset="0"/>
              </a:rPr>
              <a:t>MODULO</a:t>
            </a:r>
          </a:p>
          <a:p>
            <a:pPr algn="ctr"/>
            <a:r>
              <a:rPr lang="en-US" b="1">
                <a:solidFill>
                  <a:srgbClr val="009ACF"/>
                </a:solidFill>
                <a:latin typeface="DINPro-Bold" charset="0"/>
              </a:rPr>
              <a:t>CONCILIACIÓN</a:t>
            </a:r>
          </a:p>
          <a:p>
            <a:pPr algn="ctr"/>
            <a:r>
              <a:rPr lang="en-US" b="1">
                <a:solidFill>
                  <a:srgbClr val="009ACF"/>
                </a:solidFill>
                <a:latin typeface="DINPro-Bold" charset="0"/>
              </a:rPr>
              <a:t>NAVIERAS</a:t>
            </a: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1055688" y="2881313"/>
            <a:ext cx="1033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DINPro-Light" charset="0"/>
              </a:rPr>
              <a:t>Aduana</a:t>
            </a:r>
          </a:p>
        </p:txBody>
      </p:sp>
      <p:sp>
        <p:nvSpPr>
          <p:cNvPr id="7177" name="Rectangle 20"/>
          <p:cNvSpPr>
            <a:spLocks noChangeArrowheads="1"/>
          </p:cNvSpPr>
          <p:nvPr/>
        </p:nvSpPr>
        <p:spPr bwMode="auto">
          <a:xfrm>
            <a:off x="887413" y="3579813"/>
            <a:ext cx="1370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DINPro-Light" charset="0"/>
              </a:rPr>
              <a:t>Liberación</a:t>
            </a:r>
          </a:p>
        </p:txBody>
      </p:sp>
      <p:sp>
        <p:nvSpPr>
          <p:cNvPr id="7178" name="Rectangle 21"/>
          <p:cNvSpPr>
            <a:spLocks noChangeArrowheads="1"/>
          </p:cNvSpPr>
          <p:nvPr/>
        </p:nvSpPr>
        <p:spPr bwMode="auto">
          <a:xfrm>
            <a:off x="965200" y="4244975"/>
            <a:ext cx="1216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DINPro-Light" charset="0"/>
              </a:rPr>
              <a:t>Demoras</a:t>
            </a:r>
          </a:p>
        </p:txBody>
      </p:sp>
      <p:sp>
        <p:nvSpPr>
          <p:cNvPr id="7179" name="Rectangle 22"/>
          <p:cNvSpPr>
            <a:spLocks noChangeArrowheads="1"/>
          </p:cNvSpPr>
          <p:nvPr/>
        </p:nvSpPr>
        <p:spPr bwMode="auto">
          <a:xfrm>
            <a:off x="527050" y="4957763"/>
            <a:ext cx="2090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DINPro-Light" charset="0"/>
              </a:rPr>
              <a:t>Ingresos Locales</a:t>
            </a:r>
          </a:p>
        </p:txBody>
      </p:sp>
      <p:sp>
        <p:nvSpPr>
          <p:cNvPr id="7180" name="Rectangle 23"/>
          <p:cNvSpPr>
            <a:spLocks noChangeArrowheads="1"/>
          </p:cNvSpPr>
          <p:nvPr/>
        </p:nvSpPr>
        <p:spPr bwMode="auto">
          <a:xfrm>
            <a:off x="3967163" y="2881313"/>
            <a:ext cx="1033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DINPro-Light" charset="0"/>
              </a:rPr>
              <a:t>Aduana</a:t>
            </a:r>
          </a:p>
        </p:txBody>
      </p:sp>
      <p:sp>
        <p:nvSpPr>
          <p:cNvPr id="7181" name="Rectangle 24"/>
          <p:cNvSpPr>
            <a:spLocks noChangeArrowheads="1"/>
          </p:cNvSpPr>
          <p:nvPr/>
        </p:nvSpPr>
        <p:spPr bwMode="auto">
          <a:xfrm>
            <a:off x="3903663" y="3579813"/>
            <a:ext cx="1162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DINPro-Light" charset="0"/>
              </a:rPr>
              <a:t>Gate Out</a:t>
            </a:r>
          </a:p>
        </p:txBody>
      </p:sp>
      <p:sp>
        <p:nvSpPr>
          <p:cNvPr id="7182" name="Rectangle 25"/>
          <p:cNvSpPr>
            <a:spLocks noChangeArrowheads="1"/>
          </p:cNvSpPr>
          <p:nvPr/>
        </p:nvSpPr>
        <p:spPr bwMode="auto">
          <a:xfrm>
            <a:off x="3981450" y="4244975"/>
            <a:ext cx="1004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DINPro-Light" charset="0"/>
              </a:rPr>
              <a:t>Coparn</a:t>
            </a:r>
          </a:p>
        </p:txBody>
      </p:sp>
      <p:sp>
        <p:nvSpPr>
          <p:cNvPr id="7183" name="Rectangle 26"/>
          <p:cNvSpPr>
            <a:spLocks noChangeArrowheads="1"/>
          </p:cNvSpPr>
          <p:nvPr/>
        </p:nvSpPr>
        <p:spPr bwMode="auto">
          <a:xfrm>
            <a:off x="4044950" y="4957763"/>
            <a:ext cx="87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DINPro-Light" charset="0"/>
              </a:rPr>
              <a:t>Fletes</a:t>
            </a:r>
          </a:p>
        </p:txBody>
      </p:sp>
      <p:sp>
        <p:nvSpPr>
          <p:cNvPr id="7184" name="Rectangle 27"/>
          <p:cNvSpPr>
            <a:spLocks noChangeArrowheads="1"/>
          </p:cNvSpPr>
          <p:nvPr/>
        </p:nvSpPr>
        <p:spPr bwMode="auto">
          <a:xfrm>
            <a:off x="6919913" y="2881313"/>
            <a:ext cx="1216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DINPro-Light" charset="0"/>
              </a:rPr>
              <a:t>Demoras</a:t>
            </a:r>
          </a:p>
        </p:txBody>
      </p:sp>
      <p:sp>
        <p:nvSpPr>
          <p:cNvPr id="7185" name="Rectangle 28"/>
          <p:cNvSpPr>
            <a:spLocks noChangeArrowheads="1"/>
          </p:cNvSpPr>
          <p:nvPr/>
        </p:nvSpPr>
        <p:spPr bwMode="auto">
          <a:xfrm>
            <a:off x="7089775" y="3579813"/>
            <a:ext cx="87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DINPro-Light" charset="0"/>
              </a:rPr>
              <a:t>Fletes</a:t>
            </a:r>
          </a:p>
        </p:txBody>
      </p:sp>
      <p:sp>
        <p:nvSpPr>
          <p:cNvPr id="7186" name="Rectangle 29"/>
          <p:cNvSpPr>
            <a:spLocks noChangeArrowheads="1"/>
          </p:cNvSpPr>
          <p:nvPr/>
        </p:nvSpPr>
        <p:spPr bwMode="auto">
          <a:xfrm>
            <a:off x="7050088" y="4244975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DINPro-Light" charset="0"/>
              </a:rPr>
              <a:t>Gastos</a:t>
            </a:r>
          </a:p>
        </p:txBody>
      </p:sp>
      <p:sp>
        <p:nvSpPr>
          <p:cNvPr id="7187" name="Rectangle 30"/>
          <p:cNvSpPr>
            <a:spLocks noChangeArrowheads="1"/>
          </p:cNvSpPr>
          <p:nvPr/>
        </p:nvSpPr>
        <p:spPr bwMode="auto">
          <a:xfrm>
            <a:off x="6967538" y="4957763"/>
            <a:ext cx="1120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DINPro-Light" charset="0"/>
              </a:rPr>
              <a:t>Extracto</a:t>
            </a:r>
          </a:p>
        </p:txBody>
      </p:sp>
      <p:pic>
        <p:nvPicPr>
          <p:cNvPr id="7188" name="Picture 10" descr="C:\Users\MauricioP\Desktop\PPT NAVESOFT\EDITABLES\FONDO-33 editada.jpg"/>
          <p:cNvPicPr>
            <a:picLocks noChangeAspect="1" noChangeArrowheads="1"/>
          </p:cNvPicPr>
          <p:nvPr/>
        </p:nvPicPr>
        <p:blipFill>
          <a:blip r:embed="rId4" cstate="print"/>
          <a:srcRect t="82605"/>
          <a:stretch>
            <a:fillRect/>
          </a:stretch>
        </p:blipFill>
        <p:spPr bwMode="auto">
          <a:xfrm>
            <a:off x="0" y="5629275"/>
            <a:ext cx="9144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13"/>
          <p:cNvSpPr txBox="1">
            <a:spLocks noChangeArrowheads="1"/>
          </p:cNvSpPr>
          <p:nvPr/>
        </p:nvSpPr>
        <p:spPr bwMode="auto">
          <a:xfrm>
            <a:off x="506413" y="485775"/>
            <a:ext cx="50847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dirty="0">
                <a:solidFill>
                  <a:srgbClr val="00020F"/>
                </a:solidFill>
                <a:latin typeface="+mn-lt"/>
              </a:rPr>
              <a:t>03. CASOS DE ÉXITO: </a:t>
            </a:r>
          </a:p>
          <a:p>
            <a:pPr>
              <a:lnSpc>
                <a:spcPct val="80000"/>
              </a:lnSpc>
              <a:defRPr/>
            </a:pPr>
            <a:r>
              <a:rPr lang="en-US" sz="4000" b="1" dirty="0">
                <a:solidFill>
                  <a:srgbClr val="00020F"/>
                </a:solidFill>
                <a:latin typeface="+mn-lt"/>
              </a:rPr>
              <a:t>SIAN</a:t>
            </a:r>
          </a:p>
        </p:txBody>
      </p:sp>
      <p:pic>
        <p:nvPicPr>
          <p:cNvPr id="8195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0"/>
            <a:ext cx="304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338" y="155575"/>
            <a:ext cx="3490912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13" y="1885950"/>
            <a:ext cx="3403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1497013" y="1939925"/>
            <a:ext cx="1312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20F"/>
                </a:solidFill>
                <a:latin typeface="DINPro-Bold" charset="0"/>
              </a:rPr>
              <a:t>COLOMBIA</a:t>
            </a:r>
          </a:p>
        </p:txBody>
      </p:sp>
      <p:sp>
        <p:nvSpPr>
          <p:cNvPr id="8199" name="Rectangle 18"/>
          <p:cNvSpPr>
            <a:spLocks noChangeArrowheads="1"/>
          </p:cNvSpPr>
          <p:nvPr/>
        </p:nvSpPr>
        <p:spPr bwMode="auto">
          <a:xfrm>
            <a:off x="1497013" y="2698750"/>
            <a:ext cx="82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0ACA6"/>
                </a:solidFill>
                <a:latin typeface="DINPro-Bold" charset="0"/>
              </a:rPr>
              <a:t>CHILE</a:t>
            </a:r>
          </a:p>
        </p:txBody>
      </p:sp>
      <p:sp>
        <p:nvSpPr>
          <p:cNvPr id="8200" name="Rectangle 19"/>
          <p:cNvSpPr>
            <a:spLocks noChangeArrowheads="1"/>
          </p:cNvSpPr>
          <p:nvPr/>
        </p:nvSpPr>
        <p:spPr bwMode="auto">
          <a:xfrm>
            <a:off x="1497013" y="3503613"/>
            <a:ext cx="210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24367A"/>
                </a:solidFill>
                <a:latin typeface="DINPro-Bold" charset="0"/>
              </a:rPr>
              <a:t>CENTRO AMÉRICA</a:t>
            </a:r>
          </a:p>
        </p:txBody>
      </p:sp>
      <p:sp>
        <p:nvSpPr>
          <p:cNvPr id="8201" name="Rectangle 20"/>
          <p:cNvSpPr>
            <a:spLocks noChangeArrowheads="1"/>
          </p:cNvSpPr>
          <p:nvPr/>
        </p:nvSpPr>
        <p:spPr bwMode="auto">
          <a:xfrm>
            <a:off x="1497013" y="4262438"/>
            <a:ext cx="146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217767"/>
                </a:solidFill>
                <a:latin typeface="DINPro-Bold" charset="0"/>
              </a:rPr>
              <a:t>VENEZUELA</a:t>
            </a:r>
          </a:p>
        </p:txBody>
      </p:sp>
      <p:sp>
        <p:nvSpPr>
          <p:cNvPr id="8202" name="Rectangle 21"/>
          <p:cNvSpPr>
            <a:spLocks noChangeArrowheads="1"/>
          </p:cNvSpPr>
          <p:nvPr/>
        </p:nvSpPr>
        <p:spPr bwMode="auto">
          <a:xfrm>
            <a:off x="1497013" y="5097463"/>
            <a:ext cx="160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02D72"/>
                </a:solidFill>
                <a:latin typeface="DINPro-Bold" charset="0"/>
              </a:rPr>
              <a:t>PUERTO RICO</a:t>
            </a:r>
          </a:p>
        </p:txBody>
      </p:sp>
      <p:pic>
        <p:nvPicPr>
          <p:cNvPr id="8203" name="Picture 10" descr="C:\Users\MauricioP\Desktop\PPT NAVESOFT\EDITABLES\FONDO-33 editada.jpg"/>
          <p:cNvPicPr>
            <a:picLocks noChangeAspect="1" noChangeArrowheads="1"/>
          </p:cNvPicPr>
          <p:nvPr/>
        </p:nvPicPr>
        <p:blipFill>
          <a:blip r:embed="rId5" cstate="print"/>
          <a:srcRect t="82605"/>
          <a:stretch>
            <a:fillRect/>
          </a:stretch>
        </p:blipFill>
        <p:spPr bwMode="auto">
          <a:xfrm>
            <a:off x="0" y="5629275"/>
            <a:ext cx="9144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</Words>
  <Application>Microsoft Office PowerPoint</Application>
  <PresentationFormat>Presentación en pantalla (4:3)</PresentationFormat>
  <Paragraphs>34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NAG</dc:creator>
  <cp:lastModifiedBy>NAG</cp:lastModifiedBy>
  <cp:revision>1</cp:revision>
  <dcterms:created xsi:type="dcterms:W3CDTF">2016-04-28T17:25:11Z</dcterms:created>
  <dcterms:modified xsi:type="dcterms:W3CDTF">2016-04-28T17:26:13Z</dcterms:modified>
</cp:coreProperties>
</file>